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4"/>
  </p:notesMasterIdLst>
  <p:sldIdLst>
    <p:sldId id="274" r:id="rId2"/>
    <p:sldId id="275" r:id="rId3"/>
  </p:sldIdLst>
  <p:sldSz cx="12192000" cy="6858000"/>
  <p:notesSz cx="6858000" cy="9144000"/>
  <p:embeddedFontLst>
    <p:embeddedFont>
      <p:font typeface="標楷體" panose="03000509000000000000" pitchFamily="65" charset="-120"/>
      <p:regular r:id="rId5"/>
    </p:embeddedFon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Calibri Light" panose="020F0302020204030204" pitchFamily="34" charset="0"/>
      <p:regular r:id="rId10"/>
      <p:italic r:id="rId1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513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0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tableStyles" Target="tableStyles.xml"/><Relationship Id="rId10" Type="http://schemas.openxmlformats.org/officeDocument/2006/relationships/font" Target="fonts/font6.fntdata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1-21T07:23:14.24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-2147483648 0 24575,'0'0'0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1-21T07:25:01.70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69 74 24575,'0'-5'0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1-21T07:25:01.70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69 74 24575,'0'-5'0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1-21T07:25:01.70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69 74 24575,'0'-5'0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7T05:10:02.77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69 74 24575,'0'-5'0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7T05:10:02.77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69 74 24575,'0'-5'0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7T05:10:02.78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69 74 24575,'0'-5'0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7T05:35:18.56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69 74 24575,'0'-5'0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7T05:35:18.56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69 74 24575,'0'-5'0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7T05:35:18.56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69 74 24575,'0'-5'0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1-21T07:23:14.24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-2147483648-2147483648 24575,'0'0'-8191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1-21T07:23:14.24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-2147483648-2147483648 24575,'0'0'-8191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1-21T07:23:14.25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69 74 24575,'0'-5'0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1-21T07:23:14.25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69 74 24575,'0'-5'0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1-21T07:23:14.25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69 74 24575,'0'-5'0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7T05:05:56.58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69 74 24575,'0'-5'0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7T05:05:56.58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69 74 24575,'0'-5'0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7T05:05:56.58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69 74 24575,'0'-5'0</inkml:trace>
</inkml:ink>
</file>

<file path=ppt/media/image1.png>
</file>

<file path=ppt/media/image17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5E2105-D0F0-430C-9A1A-4C81373A84A0}" type="datetimeFigureOut">
              <a:rPr lang="zh-TW" altLang="en-US" smtClean="0"/>
              <a:t>2024/4/17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EB599E-3860-4069-A382-09EB7F6B66B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857996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53E38-0097-4F74-9D01-91E29EFBAA29}" type="datetime1">
              <a:rPr lang="zh-TW" altLang="en-US" smtClean="0"/>
              <a:t>2024/4/17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51E10-6063-4433-AA71-0F1B15148B53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746859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B900C-587C-4C1F-84E1-AC99F8D8EA7A}" type="datetime1">
              <a:rPr lang="zh-TW" altLang="en-US" smtClean="0"/>
              <a:t>2024/4/17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51E10-6063-4433-AA71-0F1B15148B5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562595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31777-8C6C-4B80-A6E3-857F06FC74BC}" type="datetime1">
              <a:rPr lang="zh-TW" altLang="en-US" smtClean="0"/>
              <a:t>2024/4/17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51E10-6063-4433-AA71-0F1B15148B5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671283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D7C36-CBA0-48A0-B6A5-FA8CC627EA83}" type="datetime1">
              <a:rPr lang="zh-TW" altLang="en-US" smtClean="0"/>
              <a:t>2024/4/17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51E10-6063-4433-AA71-0F1B15148B5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489238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7D06F-4F14-42BD-A03F-44EA578A92F1}" type="datetime1">
              <a:rPr lang="zh-TW" altLang="en-US" smtClean="0"/>
              <a:t>2024/4/17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51E10-6063-4433-AA71-0F1B15148B5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86192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9AE65-7273-4C28-8B2D-D9733545A41E}" type="datetime1">
              <a:rPr lang="zh-TW" altLang="en-US" smtClean="0"/>
              <a:t>2024/4/17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51E10-6063-4433-AA71-0F1B15148B5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495192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A5FA2-A635-453A-8A2B-F34152A61EE3}" type="datetime1">
              <a:rPr lang="zh-TW" altLang="en-US" smtClean="0"/>
              <a:t>2024/4/17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51E10-6063-4433-AA71-0F1B15148B5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875067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89C6F-2A81-4D79-97C7-75DF64A5165E}" type="datetime1">
              <a:rPr lang="zh-TW" altLang="en-US" smtClean="0"/>
              <a:t>2024/4/17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51E10-6063-4433-AA71-0F1B15148B5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594745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3B55E-6235-4502-9667-6DF50FCBA7C9}" type="datetime1">
              <a:rPr lang="zh-TW" altLang="en-US" smtClean="0"/>
              <a:t>2024/4/17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51E10-6063-4433-AA71-0F1B15148B5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92064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A3518-01D9-4600-B99E-89C2A3CFEEA8}" type="datetime1">
              <a:rPr lang="zh-TW" altLang="en-US" smtClean="0"/>
              <a:t>2024/4/17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51E10-6063-4433-AA71-0F1B15148B53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44259508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A3518-01D9-4600-B99E-89C2A3CFEEA8}" type="datetime1">
              <a:rPr lang="zh-TW" altLang="en-US" smtClean="0"/>
              <a:t>2024/4/17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51E10-6063-4433-AA71-0F1B15148B53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12445950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8A3518-01D9-4600-B99E-89C2A3CFEEA8}" type="datetime1">
              <a:rPr lang="zh-TW" altLang="en-US" smtClean="0"/>
              <a:t>2024/4/17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D51E10-6063-4433-AA71-0F1B15148B53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2380905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13" Type="http://schemas.openxmlformats.org/officeDocument/2006/relationships/customXml" Target="../ink/ink6.xml"/><Relationship Id="rId18" Type="http://schemas.openxmlformats.org/officeDocument/2006/relationships/customXml" Target="../ink/ink10.xml"/><Relationship Id="rId26" Type="http://schemas.openxmlformats.org/officeDocument/2006/relationships/customXml" Target="../ink/ink18.xml"/><Relationship Id="rId21" Type="http://schemas.openxmlformats.org/officeDocument/2006/relationships/customXml" Target="../ink/ink13.xml"/><Relationship Id="rId7" Type="http://schemas.openxmlformats.org/officeDocument/2006/relationships/customXml" Target="../ink/ink2.xml"/><Relationship Id="rId12" Type="http://schemas.openxmlformats.org/officeDocument/2006/relationships/customXml" Target="../ink/ink5.xml"/><Relationship Id="rId17" Type="http://schemas.openxmlformats.org/officeDocument/2006/relationships/image" Target="../media/image1.png"/><Relationship Id="rId25" Type="http://schemas.openxmlformats.org/officeDocument/2006/relationships/customXml" Target="../ink/ink17.xml"/><Relationship Id="rId2" Type="http://schemas.openxmlformats.org/officeDocument/2006/relationships/customXml" Target="../ink/ink1.xml"/><Relationship Id="rId16" Type="http://schemas.openxmlformats.org/officeDocument/2006/relationships/customXml" Target="../ink/ink9.xml"/><Relationship Id="rId20" Type="http://schemas.openxmlformats.org/officeDocument/2006/relationships/customXml" Target="../ink/ink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11" Type="http://schemas.openxmlformats.org/officeDocument/2006/relationships/image" Target="../media/image4.emf"/><Relationship Id="rId24" Type="http://schemas.openxmlformats.org/officeDocument/2006/relationships/customXml" Target="../ink/ink16.xml"/><Relationship Id="rId15" Type="http://schemas.openxmlformats.org/officeDocument/2006/relationships/customXml" Target="../ink/ink8.xml"/><Relationship Id="rId23" Type="http://schemas.openxmlformats.org/officeDocument/2006/relationships/customXml" Target="../ink/ink15.xml"/><Relationship Id="rId10" Type="http://schemas.openxmlformats.org/officeDocument/2006/relationships/customXml" Target="../ink/ink4.xml"/><Relationship Id="rId19" Type="http://schemas.openxmlformats.org/officeDocument/2006/relationships/customXml" Target="../ink/ink11.xml"/><Relationship Id="rId9" Type="http://schemas.openxmlformats.org/officeDocument/2006/relationships/customXml" Target="../ink/ink3.xml"/><Relationship Id="rId14" Type="http://schemas.openxmlformats.org/officeDocument/2006/relationships/customXml" Target="../ink/ink7.xml"/><Relationship Id="rId22" Type="http://schemas.openxmlformats.org/officeDocument/2006/relationships/customXml" Target="../ink/ink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6A3427BF-6153-4BA2-BE3C-CAC916F2A5F1}"/>
              </a:ext>
            </a:extLst>
          </p:cNvPr>
          <p:cNvSpPr/>
          <p:nvPr/>
        </p:nvSpPr>
        <p:spPr>
          <a:xfrm>
            <a:off x="9010169" y="1048651"/>
            <a:ext cx="2603813" cy="5116669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5C301159-7BF7-432B-8885-D66FA32A4DB7}"/>
              </a:ext>
            </a:extLst>
          </p:cNvPr>
          <p:cNvSpPr/>
          <p:nvPr/>
        </p:nvSpPr>
        <p:spPr>
          <a:xfrm>
            <a:off x="982133" y="1058333"/>
            <a:ext cx="7609993" cy="51166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750969B-3273-0A88-907B-A4F00A463F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51E10-6063-4433-AA71-0F1B15148B53}" type="slidenum">
              <a:rPr lang="zh-TW" altLang="en-US" smtClean="0"/>
              <a:t>1</a:t>
            </a:fld>
            <a:endParaRPr lang="zh-TW" altLang="en-US"/>
          </a:p>
        </p:txBody>
      </p:sp>
      <p:grpSp>
        <p:nvGrpSpPr>
          <p:cNvPr id="102" name="群組 101">
            <a:extLst>
              <a:ext uri="{FF2B5EF4-FFF2-40B4-BE49-F238E27FC236}">
                <a16:creationId xmlns:a16="http://schemas.microsoft.com/office/drawing/2014/main" id="{B577C4F2-ABA7-A001-3029-6A2BDF396FF7}"/>
              </a:ext>
            </a:extLst>
          </p:cNvPr>
          <p:cNvGrpSpPr/>
          <p:nvPr/>
        </p:nvGrpSpPr>
        <p:grpSpPr>
          <a:xfrm>
            <a:off x="497279" y="1421395"/>
            <a:ext cx="11365228" cy="1138990"/>
            <a:chOff x="497279" y="1421395"/>
            <a:chExt cx="11365228" cy="1138990"/>
          </a:xfrm>
        </p:grpSpPr>
        <p:sp>
          <p:nvSpPr>
            <p:cNvPr id="5" name="文字方塊 4">
              <a:extLst>
                <a:ext uri="{FF2B5EF4-FFF2-40B4-BE49-F238E27FC236}">
                  <a16:creationId xmlns:a16="http://schemas.microsoft.com/office/drawing/2014/main" id="{31C0941B-954B-CF97-DE9F-8B409BD99A28}"/>
                </a:ext>
              </a:extLst>
            </p:cNvPr>
            <p:cNvSpPr txBox="1"/>
            <p:nvPr/>
          </p:nvSpPr>
          <p:spPr>
            <a:xfrm>
              <a:off x="558738" y="1838916"/>
              <a:ext cx="655687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3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Input</a:t>
              </a:r>
              <a:endParaRPr lang="zh-TW" altLang="en-US" sz="13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  <p:sp>
          <p:nvSpPr>
            <p:cNvPr id="6" name="文字方塊 5">
              <a:extLst>
                <a:ext uri="{FF2B5EF4-FFF2-40B4-BE49-F238E27FC236}">
                  <a16:creationId xmlns:a16="http://schemas.microsoft.com/office/drawing/2014/main" id="{B86F2041-5241-2F1F-18AE-A928EFA6E06F}"/>
                </a:ext>
              </a:extLst>
            </p:cNvPr>
            <p:cNvSpPr txBox="1"/>
            <p:nvPr/>
          </p:nvSpPr>
          <p:spPr>
            <a:xfrm>
              <a:off x="502442" y="2161408"/>
              <a:ext cx="825395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3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Symbols</a:t>
              </a:r>
              <a:endParaRPr lang="zh-TW" altLang="en-US" sz="13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  <p:cxnSp>
          <p:nvCxnSpPr>
            <p:cNvPr id="8" name="直線單箭頭接點 7">
              <a:extLst>
                <a:ext uri="{FF2B5EF4-FFF2-40B4-BE49-F238E27FC236}">
                  <a16:creationId xmlns:a16="http://schemas.microsoft.com/office/drawing/2014/main" id="{3BBA3EA6-22EC-66DE-3335-292E9F5E11A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97279" y="2125091"/>
              <a:ext cx="732955" cy="621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直線單箭頭接點 18">
              <a:extLst>
                <a:ext uri="{FF2B5EF4-FFF2-40B4-BE49-F238E27FC236}">
                  <a16:creationId xmlns:a16="http://schemas.microsoft.com/office/drawing/2014/main" id="{655B308E-91FF-70B5-DD0E-BA303A8190AC}"/>
                </a:ext>
              </a:extLst>
            </p:cNvPr>
            <p:cNvCxnSpPr>
              <a:cxnSpLocks/>
              <a:stCxn id="7" idx="3"/>
              <a:endCxn id="76" idx="1"/>
            </p:cNvCxnSpPr>
            <p:nvPr/>
          </p:nvCxnSpPr>
          <p:spPr>
            <a:xfrm>
              <a:off x="6176084" y="2064720"/>
              <a:ext cx="324499" cy="31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8" name="直線單箭頭接點 87">
              <a:extLst>
                <a:ext uri="{FF2B5EF4-FFF2-40B4-BE49-F238E27FC236}">
                  <a16:creationId xmlns:a16="http://schemas.microsoft.com/office/drawing/2014/main" id="{9A44367F-1516-89CB-C5F6-24C4B0A8E26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61827" y="2060976"/>
              <a:ext cx="2956517" cy="68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9" name="文字方塊 88">
              <a:extLst>
                <a:ext uri="{FF2B5EF4-FFF2-40B4-BE49-F238E27FC236}">
                  <a16:creationId xmlns:a16="http://schemas.microsoft.com/office/drawing/2014/main" id="{F9D05C71-8906-AE77-0506-35E2856829FB}"/>
                </a:ext>
              </a:extLst>
            </p:cNvPr>
            <p:cNvSpPr txBox="1"/>
            <p:nvPr/>
          </p:nvSpPr>
          <p:spPr>
            <a:xfrm>
              <a:off x="10382056" y="1757813"/>
              <a:ext cx="1102395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3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Transmitted</a:t>
              </a:r>
              <a:endParaRPr lang="zh-TW" altLang="en-US" sz="13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  <p:sp>
          <p:nvSpPr>
            <p:cNvPr id="90" name="文字方塊 89">
              <a:extLst>
                <a:ext uri="{FF2B5EF4-FFF2-40B4-BE49-F238E27FC236}">
                  <a16:creationId xmlns:a16="http://schemas.microsoft.com/office/drawing/2014/main" id="{DC0BFA5E-5600-8DE4-F107-BC656E53D6F6}"/>
                </a:ext>
              </a:extLst>
            </p:cNvPr>
            <p:cNvSpPr txBox="1"/>
            <p:nvPr/>
          </p:nvSpPr>
          <p:spPr>
            <a:xfrm>
              <a:off x="10287757" y="2078063"/>
              <a:ext cx="1192336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3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Signal</a:t>
              </a:r>
              <a:endParaRPr lang="zh-TW" altLang="en-US" sz="13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  <p:sp>
          <p:nvSpPr>
            <p:cNvPr id="91" name="矩形: 圓角 45">
              <a:extLst>
                <a:ext uri="{FF2B5EF4-FFF2-40B4-BE49-F238E27FC236}">
                  <a16:creationId xmlns:a16="http://schemas.microsoft.com/office/drawing/2014/main" id="{13BC73DD-FBF9-A91B-180E-942C020C86A3}"/>
                </a:ext>
              </a:extLst>
            </p:cNvPr>
            <p:cNvSpPr/>
            <p:nvPr/>
          </p:nvSpPr>
          <p:spPr>
            <a:xfrm>
              <a:off x="9246475" y="1575265"/>
              <a:ext cx="1153551" cy="985120"/>
            </a:xfrm>
            <a:prstGeom prst="roundRect">
              <a:avLst>
                <a:gd name="adj" fmla="val 0"/>
              </a:avLst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13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D/A Converter</a:t>
              </a:r>
              <a:endParaRPr lang="zh-TW" altLang="en-US" sz="13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  <p:sp>
          <p:nvSpPr>
            <p:cNvPr id="93" name="橢圓 92">
              <a:extLst>
                <a:ext uri="{FF2B5EF4-FFF2-40B4-BE49-F238E27FC236}">
                  <a16:creationId xmlns:a16="http://schemas.microsoft.com/office/drawing/2014/main" id="{40BEBC5E-0023-922A-D316-74AC50B632E3}"/>
                </a:ext>
              </a:extLst>
            </p:cNvPr>
            <p:cNvSpPr/>
            <p:nvPr/>
          </p:nvSpPr>
          <p:spPr>
            <a:xfrm>
              <a:off x="11502167" y="1641123"/>
              <a:ext cx="142743" cy="118793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30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  <p:cxnSp>
          <p:nvCxnSpPr>
            <p:cNvPr id="97" name="直線單箭頭接點 96">
              <a:extLst>
                <a:ext uri="{FF2B5EF4-FFF2-40B4-BE49-F238E27FC236}">
                  <a16:creationId xmlns:a16="http://schemas.microsoft.com/office/drawing/2014/main" id="{687F996E-3820-53AA-114B-44418C854E0D}"/>
                </a:ext>
              </a:extLst>
            </p:cNvPr>
            <p:cNvCxnSpPr>
              <a:cxnSpLocks/>
              <a:endCxn id="91" idx="1"/>
            </p:cNvCxnSpPr>
            <p:nvPr/>
          </p:nvCxnSpPr>
          <p:spPr>
            <a:xfrm flipV="1">
              <a:off x="8461827" y="2067825"/>
              <a:ext cx="784648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101" name="群組 100">
              <a:extLst>
                <a:ext uri="{FF2B5EF4-FFF2-40B4-BE49-F238E27FC236}">
                  <a16:creationId xmlns:a16="http://schemas.microsoft.com/office/drawing/2014/main" id="{40DF826F-E659-637A-1F50-6C93E8E078A9}"/>
                </a:ext>
              </a:extLst>
            </p:cNvPr>
            <p:cNvGrpSpPr/>
            <p:nvPr/>
          </p:nvGrpSpPr>
          <p:grpSpPr>
            <a:xfrm>
              <a:off x="11424164" y="1421395"/>
              <a:ext cx="438343" cy="750959"/>
              <a:chOff x="11424164" y="1421395"/>
              <a:chExt cx="438343" cy="750959"/>
            </a:xfrm>
          </p:grpSpPr>
          <p:sp>
            <p:nvSpPr>
              <p:cNvPr id="92" name="矩形: 圓角化同側角落 23">
                <a:extLst>
                  <a:ext uri="{FF2B5EF4-FFF2-40B4-BE49-F238E27FC236}">
                    <a16:creationId xmlns:a16="http://schemas.microsoft.com/office/drawing/2014/main" id="{4F5DE9E7-0160-D38A-A166-E55BF5A72C21}"/>
                  </a:ext>
                </a:extLst>
              </p:cNvPr>
              <p:cNvSpPr/>
              <p:nvPr/>
            </p:nvSpPr>
            <p:spPr>
              <a:xfrm>
                <a:off x="11424164" y="2025099"/>
                <a:ext cx="289773" cy="147255"/>
              </a:xfrm>
              <a:prstGeom prst="round2Same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1300"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94" name="拱形 93">
                <a:extLst>
                  <a:ext uri="{FF2B5EF4-FFF2-40B4-BE49-F238E27FC236}">
                    <a16:creationId xmlns:a16="http://schemas.microsoft.com/office/drawing/2014/main" id="{78CC1B18-A754-6B4C-3F70-C21486DBD96F}"/>
                  </a:ext>
                </a:extLst>
              </p:cNvPr>
              <p:cNvSpPr/>
              <p:nvPr/>
            </p:nvSpPr>
            <p:spPr>
              <a:xfrm rot="5400000">
                <a:off x="11543324" y="1643254"/>
                <a:ext cx="220469" cy="133224"/>
              </a:xfrm>
              <a:prstGeom prst="blockArc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1300">
                  <a:solidFill>
                    <a:schemeClr val="tx1"/>
                  </a:solidFill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95" name="拱形 94">
                <a:extLst>
                  <a:ext uri="{FF2B5EF4-FFF2-40B4-BE49-F238E27FC236}">
                    <a16:creationId xmlns:a16="http://schemas.microsoft.com/office/drawing/2014/main" id="{1ADEE7B9-A1FF-69F9-E9BF-0BF84D93B11C}"/>
                  </a:ext>
                </a:extLst>
              </p:cNvPr>
              <p:cNvSpPr/>
              <p:nvPr/>
            </p:nvSpPr>
            <p:spPr>
              <a:xfrm rot="5400000">
                <a:off x="11503397" y="1644815"/>
                <a:ext cx="432666" cy="133224"/>
              </a:xfrm>
              <a:prstGeom prst="blockArc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1300">
                  <a:solidFill>
                    <a:schemeClr val="tx1"/>
                  </a:solidFill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96" name="拱形 95">
                <a:extLst>
                  <a:ext uri="{FF2B5EF4-FFF2-40B4-BE49-F238E27FC236}">
                    <a16:creationId xmlns:a16="http://schemas.microsoft.com/office/drawing/2014/main" id="{5ADBD4E9-AE95-5270-8318-EB82E5EB1F7A}"/>
                  </a:ext>
                </a:extLst>
              </p:cNvPr>
              <p:cNvSpPr/>
              <p:nvPr/>
            </p:nvSpPr>
            <p:spPr>
              <a:xfrm rot="5400000">
                <a:off x="11493166" y="1628996"/>
                <a:ext cx="576941" cy="161740"/>
              </a:xfrm>
              <a:prstGeom prst="blockArc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1300">
                  <a:solidFill>
                    <a:schemeClr val="tx1"/>
                  </a:solidFill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  <p:sp>
            <p:nvSpPr>
              <p:cNvPr id="100" name="矩形 99">
                <a:extLst>
                  <a:ext uri="{FF2B5EF4-FFF2-40B4-BE49-F238E27FC236}">
                    <a16:creationId xmlns:a16="http://schemas.microsoft.com/office/drawing/2014/main" id="{789F3CA3-EE2B-2EED-59C8-B7DF716C625D}"/>
                  </a:ext>
                </a:extLst>
              </p:cNvPr>
              <p:cNvSpPr/>
              <p:nvPr/>
            </p:nvSpPr>
            <p:spPr>
              <a:xfrm flipH="1">
                <a:off x="11560779" y="1742874"/>
                <a:ext cx="35795" cy="307327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1300"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</p:grpSp>
        <p:sp>
          <p:nvSpPr>
            <p:cNvPr id="7" name="矩形: 圓角 3">
              <a:extLst>
                <a:ext uri="{FF2B5EF4-FFF2-40B4-BE49-F238E27FC236}">
                  <a16:creationId xmlns:a16="http://schemas.microsoft.com/office/drawing/2014/main" id="{611F65A7-879A-2134-9B8A-7F4B9281C8A7}"/>
                </a:ext>
              </a:extLst>
            </p:cNvPr>
            <p:cNvSpPr/>
            <p:nvPr/>
          </p:nvSpPr>
          <p:spPr>
            <a:xfrm>
              <a:off x="4995293" y="1570921"/>
              <a:ext cx="1180791" cy="987597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TW" sz="13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Serial to Parallel</a:t>
              </a:r>
              <a:endParaRPr lang="zh-TW" altLang="en-US" sz="13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cxnSp>
        <p:nvCxnSpPr>
          <p:cNvPr id="103" name="直線單箭頭接點 102">
            <a:extLst>
              <a:ext uri="{FF2B5EF4-FFF2-40B4-BE49-F238E27FC236}">
                <a16:creationId xmlns:a16="http://schemas.microsoft.com/office/drawing/2014/main" id="{322D0EA6-0F24-24D0-A90A-C69AB8DDD1C6}"/>
              </a:ext>
            </a:extLst>
          </p:cNvPr>
          <p:cNvCxnSpPr>
            <a:cxnSpLocks/>
          </p:cNvCxnSpPr>
          <p:nvPr/>
        </p:nvCxnSpPr>
        <p:spPr>
          <a:xfrm flipH="1">
            <a:off x="10438849" y="4970501"/>
            <a:ext cx="1055056" cy="78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4" name="文字方塊 103">
            <a:extLst>
              <a:ext uri="{FF2B5EF4-FFF2-40B4-BE49-F238E27FC236}">
                <a16:creationId xmlns:a16="http://schemas.microsoft.com/office/drawing/2014/main" id="{BCFBAF22-3AF3-E47C-B1CD-8A7CB9C3BF6C}"/>
              </a:ext>
            </a:extLst>
          </p:cNvPr>
          <p:cNvSpPr txBox="1"/>
          <p:nvPr/>
        </p:nvSpPr>
        <p:spPr>
          <a:xfrm>
            <a:off x="10336533" y="5003896"/>
            <a:ext cx="1192335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300" dirty="0">
                <a:latin typeface="標楷體" panose="03000509000000000000" pitchFamily="65" charset="-120"/>
                <a:ea typeface="標楷體" panose="03000509000000000000" pitchFamily="65" charset="-120"/>
              </a:rPr>
              <a:t>Signal</a:t>
            </a:r>
            <a:endParaRPr lang="zh-TW" altLang="en-US" sz="13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05" name="文字方塊 104">
            <a:extLst>
              <a:ext uri="{FF2B5EF4-FFF2-40B4-BE49-F238E27FC236}">
                <a16:creationId xmlns:a16="http://schemas.microsoft.com/office/drawing/2014/main" id="{C3CDB88F-BAE1-0EA7-A561-F08283350130}"/>
              </a:ext>
            </a:extLst>
          </p:cNvPr>
          <p:cNvSpPr txBox="1"/>
          <p:nvPr/>
        </p:nvSpPr>
        <p:spPr>
          <a:xfrm>
            <a:off x="10338225" y="4677989"/>
            <a:ext cx="1192335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300" dirty="0">
                <a:latin typeface="標楷體" panose="03000509000000000000" pitchFamily="65" charset="-120"/>
                <a:ea typeface="標楷體" panose="03000509000000000000" pitchFamily="65" charset="-120"/>
              </a:rPr>
              <a:t>Received</a:t>
            </a:r>
            <a:endParaRPr lang="zh-TW" altLang="en-US" sz="13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cxnSp>
        <p:nvCxnSpPr>
          <p:cNvPr id="106" name="直線單箭頭接點 105">
            <a:extLst>
              <a:ext uri="{FF2B5EF4-FFF2-40B4-BE49-F238E27FC236}">
                <a16:creationId xmlns:a16="http://schemas.microsoft.com/office/drawing/2014/main" id="{B9E1AED6-2A8F-15C3-23EF-627224C5010B}"/>
              </a:ext>
            </a:extLst>
          </p:cNvPr>
          <p:cNvCxnSpPr>
            <a:cxnSpLocks/>
            <a:stCxn id="108" idx="1"/>
            <a:endCxn id="139" idx="3"/>
          </p:cNvCxnSpPr>
          <p:nvPr/>
        </p:nvCxnSpPr>
        <p:spPr>
          <a:xfrm flipH="1">
            <a:off x="8444657" y="4930243"/>
            <a:ext cx="881707" cy="15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8" name="矩形: 圓角 39">
            <a:extLst>
              <a:ext uri="{FF2B5EF4-FFF2-40B4-BE49-F238E27FC236}">
                <a16:creationId xmlns:a16="http://schemas.microsoft.com/office/drawing/2014/main" id="{FB510431-2EBB-2C6F-D37D-9EB8395790AA}"/>
              </a:ext>
            </a:extLst>
          </p:cNvPr>
          <p:cNvSpPr/>
          <p:nvPr/>
        </p:nvSpPr>
        <p:spPr>
          <a:xfrm>
            <a:off x="9326364" y="4446378"/>
            <a:ext cx="1148017" cy="967729"/>
          </a:xfrm>
          <a:prstGeom prst="roundRect">
            <a:avLst>
              <a:gd name="adj" fmla="val 0"/>
            </a:avLst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1300" dirty="0">
                <a:latin typeface="標楷體" panose="03000509000000000000" pitchFamily="65" charset="-120"/>
                <a:ea typeface="標楷體" panose="03000509000000000000" pitchFamily="65" charset="-120"/>
              </a:rPr>
              <a:t>A/D Converter</a:t>
            </a:r>
            <a:endParaRPr lang="zh-TW" altLang="en-US" sz="13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grpSp>
        <p:nvGrpSpPr>
          <p:cNvPr id="110" name="群組 109">
            <a:extLst>
              <a:ext uri="{FF2B5EF4-FFF2-40B4-BE49-F238E27FC236}">
                <a16:creationId xmlns:a16="http://schemas.microsoft.com/office/drawing/2014/main" id="{25548BB4-C05C-2A07-011C-41DF6319327F}"/>
              </a:ext>
            </a:extLst>
          </p:cNvPr>
          <p:cNvGrpSpPr/>
          <p:nvPr/>
        </p:nvGrpSpPr>
        <p:grpSpPr>
          <a:xfrm>
            <a:off x="4484588" y="3335177"/>
            <a:ext cx="13336" cy="272070"/>
            <a:chOff x="4598865" y="2791695"/>
            <a:chExt cx="10516" cy="367296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">
              <p14:nvContentPartPr>
                <p14:cNvPr id="111" name="筆跡 110">
                  <a:extLst>
                    <a:ext uri="{FF2B5EF4-FFF2-40B4-BE49-F238E27FC236}">
                      <a16:creationId xmlns:a16="http://schemas.microsoft.com/office/drawing/2014/main" id="{47510F6D-8371-F49B-EC09-A32FBCD84CE4}"/>
                    </a:ext>
                  </a:extLst>
                </p14:cNvPr>
                <p14:cNvContentPartPr/>
                <p14:nvPr/>
              </p14:nvContentPartPr>
              <p14:xfrm>
                <a:off x="4598865" y="2791695"/>
                <a:ext cx="374" cy="2117"/>
              </p14:xfrm>
            </p:contentPart>
          </mc:Choice>
          <mc:Fallback xmlns="">
            <p:pic>
              <p:nvPicPr>
                <p:cNvPr id="50" name="筆跡 49">
                  <a:extLst>
                    <a:ext uri="{FF2B5EF4-FFF2-40B4-BE49-F238E27FC236}">
                      <a16:creationId xmlns:a16="http://schemas.microsoft.com/office/drawing/2014/main" id="{055A99C0-901F-841D-8D6D-C33C09A56C16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4580165" y="2774053"/>
                  <a:ext cx="37400" cy="3704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112" name="筆跡 111">
                  <a:extLst>
                    <a:ext uri="{FF2B5EF4-FFF2-40B4-BE49-F238E27FC236}">
                      <a16:creationId xmlns:a16="http://schemas.microsoft.com/office/drawing/2014/main" id="{3D1F1215-2C4F-025A-60BB-EEB74C3DB58E}"/>
                    </a:ext>
                  </a:extLst>
                </p14:cNvPr>
                <p14:cNvContentPartPr/>
                <p14:nvPr/>
              </p14:nvContentPartPr>
              <p14:xfrm>
                <a:off x="4599239" y="2974449"/>
                <a:ext cx="374" cy="353"/>
              </p14:xfrm>
            </p:contentPart>
          </mc:Choice>
          <mc:Fallback xmlns="">
            <p:pic>
              <p:nvPicPr>
                <p:cNvPr id="51" name="筆跡 50">
                  <a:extLst>
                    <a:ext uri="{FF2B5EF4-FFF2-40B4-BE49-F238E27FC236}">
                      <a16:creationId xmlns:a16="http://schemas.microsoft.com/office/drawing/2014/main" id="{3ED1C678-9FA1-D946-AF24-A7AD3B48335E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4580539" y="2956799"/>
                  <a:ext cx="37400" cy="353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">
              <p14:nvContentPartPr>
                <p14:cNvPr id="113" name="筆跡 112">
                  <a:extLst>
                    <a:ext uri="{FF2B5EF4-FFF2-40B4-BE49-F238E27FC236}">
                      <a16:creationId xmlns:a16="http://schemas.microsoft.com/office/drawing/2014/main" id="{3C5C337E-3E13-9F3E-4968-E836F58C1D8C}"/>
                    </a:ext>
                  </a:extLst>
                </p14:cNvPr>
                <p14:cNvContentPartPr/>
                <p14:nvPr/>
              </p14:nvContentPartPr>
              <p14:xfrm>
                <a:off x="4609007" y="3158638"/>
                <a:ext cx="374" cy="353"/>
              </p14:xfrm>
            </p:contentPart>
          </mc:Choice>
          <mc:Fallback xmlns="">
            <p:pic>
              <p:nvPicPr>
                <p:cNvPr id="52" name="筆跡 51">
                  <a:extLst>
                    <a:ext uri="{FF2B5EF4-FFF2-40B4-BE49-F238E27FC236}">
                      <a16:creationId xmlns:a16="http://schemas.microsoft.com/office/drawing/2014/main" id="{7FF98F7A-6899-C712-B4F7-9E756235907F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4590307" y="3140988"/>
                  <a:ext cx="37400" cy="3530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114" name="矩形: 圓角 5">
            <a:extLst>
              <a:ext uri="{FF2B5EF4-FFF2-40B4-BE49-F238E27FC236}">
                <a16:creationId xmlns:a16="http://schemas.microsoft.com/office/drawing/2014/main" id="{BBDE975E-C16B-7024-D203-5A270DFCDDCB}"/>
              </a:ext>
            </a:extLst>
          </p:cNvPr>
          <p:cNvSpPr/>
          <p:nvPr/>
        </p:nvSpPr>
        <p:spPr>
          <a:xfrm>
            <a:off x="3626308" y="4476936"/>
            <a:ext cx="1103312" cy="959949"/>
          </a:xfrm>
          <a:prstGeom prst="roundRect">
            <a:avLst>
              <a:gd name="adj" fmla="val 0"/>
            </a:avLst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1300" dirty="0">
                <a:latin typeface="標楷體" panose="03000509000000000000" pitchFamily="65" charset="-120"/>
                <a:ea typeface="標楷體" panose="03000509000000000000" pitchFamily="65" charset="-120"/>
              </a:rPr>
              <a:t>OTSM</a:t>
            </a:r>
          </a:p>
          <a:p>
            <a:pPr algn="ctr"/>
            <a:r>
              <a:rPr lang="en-US" altLang="zh-TW" sz="1300" dirty="0">
                <a:latin typeface="標楷體" panose="03000509000000000000" pitchFamily="65" charset="-120"/>
                <a:ea typeface="標楷體" panose="03000509000000000000" pitchFamily="65" charset="-120"/>
              </a:rPr>
              <a:t>Demodulator</a:t>
            </a:r>
          </a:p>
          <a:p>
            <a:pPr algn="ctr"/>
            <a:r>
              <a:rPr lang="en-US" altLang="zh-TW" sz="1300" dirty="0">
                <a:latin typeface="標楷體" panose="03000509000000000000" pitchFamily="65" charset="-120"/>
                <a:ea typeface="標楷體" panose="03000509000000000000" pitchFamily="65" charset="-120"/>
              </a:rPr>
              <a:t>(DFT)</a:t>
            </a:r>
            <a:endParaRPr lang="zh-TW" altLang="en-US" sz="13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grpSp>
        <p:nvGrpSpPr>
          <p:cNvPr id="115" name="群組 114">
            <a:extLst>
              <a:ext uri="{FF2B5EF4-FFF2-40B4-BE49-F238E27FC236}">
                <a16:creationId xmlns:a16="http://schemas.microsoft.com/office/drawing/2014/main" id="{BC6365FB-CD2F-FD34-494E-9BFE90BF024B}"/>
              </a:ext>
            </a:extLst>
          </p:cNvPr>
          <p:cNvGrpSpPr/>
          <p:nvPr/>
        </p:nvGrpSpPr>
        <p:grpSpPr>
          <a:xfrm>
            <a:off x="3370323" y="4611977"/>
            <a:ext cx="268793" cy="573446"/>
            <a:chOff x="4930377" y="4861884"/>
            <a:chExt cx="744592" cy="789989"/>
          </a:xfrm>
        </p:grpSpPr>
        <p:cxnSp>
          <p:nvCxnSpPr>
            <p:cNvPr id="116" name="直線單箭頭接點 115">
              <a:extLst>
                <a:ext uri="{FF2B5EF4-FFF2-40B4-BE49-F238E27FC236}">
                  <a16:creationId xmlns:a16="http://schemas.microsoft.com/office/drawing/2014/main" id="{2228DC45-78A6-8168-3DB8-5D9DA072840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30378" y="4861884"/>
              <a:ext cx="7293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直線單箭頭接點 116">
              <a:extLst>
                <a:ext uri="{FF2B5EF4-FFF2-40B4-BE49-F238E27FC236}">
                  <a16:creationId xmlns:a16="http://schemas.microsoft.com/office/drawing/2014/main" id="{105307BE-5C91-8995-3E81-49B3A5F9725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45626" y="5046550"/>
              <a:ext cx="7293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8" name="直線單箭頭接點 117">
              <a:extLst>
                <a:ext uri="{FF2B5EF4-FFF2-40B4-BE49-F238E27FC236}">
                  <a16:creationId xmlns:a16="http://schemas.microsoft.com/office/drawing/2014/main" id="{9793ACCC-6542-E72E-48A1-57F01A33638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45626" y="5194674"/>
              <a:ext cx="7293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9" name="直線單箭頭接點 118">
              <a:extLst>
                <a:ext uri="{FF2B5EF4-FFF2-40B4-BE49-F238E27FC236}">
                  <a16:creationId xmlns:a16="http://schemas.microsoft.com/office/drawing/2014/main" id="{50A785D1-FC04-5662-A9AA-A34FB942494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30377" y="5651873"/>
              <a:ext cx="7293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20" name="筆跡 119">
                  <a:extLst>
                    <a:ext uri="{FF2B5EF4-FFF2-40B4-BE49-F238E27FC236}">
                      <a16:creationId xmlns:a16="http://schemas.microsoft.com/office/drawing/2014/main" id="{D07E618E-E7AB-E9F9-FAB3-432C864A90A6}"/>
                    </a:ext>
                  </a:extLst>
                </p14:cNvPr>
                <p14:cNvContentPartPr/>
                <p14:nvPr/>
              </p14:nvContentPartPr>
              <p14:xfrm>
                <a:off x="5339671" y="5272006"/>
                <a:ext cx="0" cy="1587"/>
              </p14:xfrm>
            </p:contentPart>
          </mc:Choice>
          <mc:Fallback xmlns="">
            <p:pic>
              <p:nvPicPr>
                <p:cNvPr id="251" name="筆跡 250">
                  <a:extLst>
                    <a:ext uri="{FF2B5EF4-FFF2-40B4-BE49-F238E27FC236}">
                      <a16:creationId xmlns:a16="http://schemas.microsoft.com/office/drawing/2014/main" id="{E0977EA9-E961-416A-B603-883FCE55EB0E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5339671" y="5253755"/>
                  <a:ext cx="0" cy="3808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121" name="筆跡 120">
                  <a:extLst>
                    <a:ext uri="{FF2B5EF4-FFF2-40B4-BE49-F238E27FC236}">
                      <a16:creationId xmlns:a16="http://schemas.microsoft.com/office/drawing/2014/main" id="{981D29EB-DBD4-C6AF-F96F-E99037636F1E}"/>
                    </a:ext>
                  </a:extLst>
                </p14:cNvPr>
                <p14:cNvContentPartPr/>
                <p14:nvPr/>
              </p14:nvContentPartPr>
              <p14:xfrm>
                <a:off x="5339671" y="5558467"/>
                <a:ext cx="0" cy="1587"/>
              </p14:xfrm>
            </p:contentPart>
          </mc:Choice>
          <mc:Fallback xmlns="">
            <p:pic>
              <p:nvPicPr>
                <p:cNvPr id="253" name="筆跡 252">
                  <a:extLst>
                    <a:ext uri="{FF2B5EF4-FFF2-40B4-BE49-F238E27FC236}">
                      <a16:creationId xmlns:a16="http://schemas.microsoft.com/office/drawing/2014/main" id="{BA6117AC-0DBE-C2CD-E403-5D73D4ECF589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5339671" y="5540216"/>
                  <a:ext cx="0" cy="3808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">
              <p14:nvContentPartPr>
                <p14:cNvPr id="122" name="筆跡 121">
                  <a:extLst>
                    <a:ext uri="{FF2B5EF4-FFF2-40B4-BE49-F238E27FC236}">
                      <a16:creationId xmlns:a16="http://schemas.microsoft.com/office/drawing/2014/main" id="{F9580FFD-A897-6116-F9FD-D89B52E8E96F}"/>
                    </a:ext>
                  </a:extLst>
                </p14:cNvPr>
                <p14:cNvContentPartPr/>
                <p14:nvPr/>
              </p14:nvContentPartPr>
              <p14:xfrm>
                <a:off x="5339671" y="5418219"/>
                <a:ext cx="0" cy="1587"/>
              </p14:xfrm>
            </p:contentPart>
          </mc:Choice>
          <mc:Fallback xmlns="">
            <p:pic>
              <p:nvPicPr>
                <p:cNvPr id="256" name="筆跡 255">
                  <a:extLst>
                    <a:ext uri="{FF2B5EF4-FFF2-40B4-BE49-F238E27FC236}">
                      <a16:creationId xmlns:a16="http://schemas.microsoft.com/office/drawing/2014/main" id="{26AC9547-0FB6-2467-E336-13E082ACDEE7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5339671" y="5399968"/>
                  <a:ext cx="0" cy="38088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1" name="群組 20">
            <a:extLst>
              <a:ext uri="{FF2B5EF4-FFF2-40B4-BE49-F238E27FC236}">
                <a16:creationId xmlns:a16="http://schemas.microsoft.com/office/drawing/2014/main" id="{FA17186E-C655-71E6-42F2-E2591F9D6589}"/>
              </a:ext>
            </a:extLst>
          </p:cNvPr>
          <p:cNvGrpSpPr/>
          <p:nvPr/>
        </p:nvGrpSpPr>
        <p:grpSpPr>
          <a:xfrm flipH="1">
            <a:off x="4348982" y="1813372"/>
            <a:ext cx="633110" cy="573446"/>
            <a:chOff x="4930377" y="4861884"/>
            <a:chExt cx="744592" cy="789989"/>
          </a:xfrm>
        </p:grpSpPr>
        <p:cxnSp>
          <p:nvCxnSpPr>
            <p:cNvPr id="22" name="直線單箭頭接點 21">
              <a:extLst>
                <a:ext uri="{FF2B5EF4-FFF2-40B4-BE49-F238E27FC236}">
                  <a16:creationId xmlns:a16="http://schemas.microsoft.com/office/drawing/2014/main" id="{98C4D0AE-73F1-9DCA-3C41-338848D6B0A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30378" y="4861884"/>
              <a:ext cx="7293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直線單箭頭接點 22">
              <a:extLst>
                <a:ext uri="{FF2B5EF4-FFF2-40B4-BE49-F238E27FC236}">
                  <a16:creationId xmlns:a16="http://schemas.microsoft.com/office/drawing/2014/main" id="{1ABE36CF-2E93-C4CD-6EB6-ED2C0C2AF92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45626" y="5046550"/>
              <a:ext cx="7293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直線單箭頭接點 23">
              <a:extLst>
                <a:ext uri="{FF2B5EF4-FFF2-40B4-BE49-F238E27FC236}">
                  <a16:creationId xmlns:a16="http://schemas.microsoft.com/office/drawing/2014/main" id="{473028CA-A66C-4E87-3BA3-738C1FBA009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45626" y="5194674"/>
              <a:ext cx="7293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直線單箭頭接點 24">
              <a:extLst>
                <a:ext uri="{FF2B5EF4-FFF2-40B4-BE49-F238E27FC236}">
                  <a16:creationId xmlns:a16="http://schemas.microsoft.com/office/drawing/2014/main" id="{B158E78A-9547-7949-402C-037C751813C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30377" y="5651873"/>
              <a:ext cx="7293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26" name="筆跡 25">
                  <a:extLst>
                    <a:ext uri="{FF2B5EF4-FFF2-40B4-BE49-F238E27FC236}">
                      <a16:creationId xmlns:a16="http://schemas.microsoft.com/office/drawing/2014/main" id="{38E81D33-B81E-F89A-4553-67CFA74D9525}"/>
                    </a:ext>
                  </a:extLst>
                </p14:cNvPr>
                <p14:cNvContentPartPr/>
                <p14:nvPr/>
              </p14:nvContentPartPr>
              <p14:xfrm>
                <a:off x="5339671" y="5272006"/>
                <a:ext cx="0" cy="1587"/>
              </p14:xfrm>
            </p:contentPart>
          </mc:Choice>
          <mc:Fallback xmlns="">
            <p:pic>
              <p:nvPicPr>
                <p:cNvPr id="251" name="筆跡 250">
                  <a:extLst>
                    <a:ext uri="{FF2B5EF4-FFF2-40B4-BE49-F238E27FC236}">
                      <a16:creationId xmlns:a16="http://schemas.microsoft.com/office/drawing/2014/main" id="{E0977EA9-E961-416A-B603-883FCE55EB0E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5339671" y="5253755"/>
                  <a:ext cx="0" cy="3808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">
              <p14:nvContentPartPr>
                <p14:cNvPr id="27" name="筆跡 26">
                  <a:extLst>
                    <a:ext uri="{FF2B5EF4-FFF2-40B4-BE49-F238E27FC236}">
                      <a16:creationId xmlns:a16="http://schemas.microsoft.com/office/drawing/2014/main" id="{157276EF-FE81-C063-FFDC-BEAD624EE6F4}"/>
                    </a:ext>
                  </a:extLst>
                </p14:cNvPr>
                <p14:cNvContentPartPr/>
                <p14:nvPr/>
              </p14:nvContentPartPr>
              <p14:xfrm>
                <a:off x="5339671" y="5558467"/>
                <a:ext cx="0" cy="1587"/>
              </p14:xfrm>
            </p:contentPart>
          </mc:Choice>
          <mc:Fallback xmlns="">
            <p:pic>
              <p:nvPicPr>
                <p:cNvPr id="253" name="筆跡 252">
                  <a:extLst>
                    <a:ext uri="{FF2B5EF4-FFF2-40B4-BE49-F238E27FC236}">
                      <a16:creationId xmlns:a16="http://schemas.microsoft.com/office/drawing/2014/main" id="{BA6117AC-0DBE-C2CD-E403-5D73D4ECF589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5339671" y="5540216"/>
                  <a:ext cx="0" cy="3808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28" name="筆跡 27">
                  <a:extLst>
                    <a:ext uri="{FF2B5EF4-FFF2-40B4-BE49-F238E27FC236}">
                      <a16:creationId xmlns:a16="http://schemas.microsoft.com/office/drawing/2014/main" id="{52EDAF8F-7D19-85F9-F2E9-B341C5FD1F94}"/>
                    </a:ext>
                  </a:extLst>
                </p14:cNvPr>
                <p14:cNvContentPartPr/>
                <p14:nvPr/>
              </p14:nvContentPartPr>
              <p14:xfrm>
                <a:off x="5339671" y="5418219"/>
                <a:ext cx="0" cy="1587"/>
              </p14:xfrm>
            </p:contentPart>
          </mc:Choice>
          <mc:Fallback xmlns="">
            <p:pic>
              <p:nvPicPr>
                <p:cNvPr id="256" name="筆跡 255">
                  <a:extLst>
                    <a:ext uri="{FF2B5EF4-FFF2-40B4-BE49-F238E27FC236}">
                      <a16:creationId xmlns:a16="http://schemas.microsoft.com/office/drawing/2014/main" id="{26AC9547-0FB6-2467-E336-13E082ACDEE7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5339671" y="5399968"/>
                  <a:ext cx="0" cy="38088"/>
                </a:xfrm>
                <a:prstGeom prst="rect">
                  <a:avLst/>
                </a:prstGeom>
              </p:spPr>
            </p:pic>
          </mc:Fallback>
        </mc:AlternateContent>
      </p:grpSp>
      <p:cxnSp>
        <p:nvCxnSpPr>
          <p:cNvPr id="134" name="直線單箭頭接點 133">
            <a:extLst>
              <a:ext uri="{FF2B5EF4-FFF2-40B4-BE49-F238E27FC236}">
                <a16:creationId xmlns:a16="http://schemas.microsoft.com/office/drawing/2014/main" id="{F72A38A8-0F37-A1BF-EA49-D27D267074BA}"/>
              </a:ext>
            </a:extLst>
          </p:cNvPr>
          <p:cNvCxnSpPr>
            <a:cxnSpLocks/>
          </p:cNvCxnSpPr>
          <p:nvPr/>
        </p:nvCxnSpPr>
        <p:spPr>
          <a:xfrm flipH="1">
            <a:off x="424695" y="4921851"/>
            <a:ext cx="72351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5" name="文字方塊 134">
            <a:extLst>
              <a:ext uri="{FF2B5EF4-FFF2-40B4-BE49-F238E27FC236}">
                <a16:creationId xmlns:a16="http://schemas.microsoft.com/office/drawing/2014/main" id="{DD86B121-774E-6225-FE8B-73B5634220EA}"/>
              </a:ext>
            </a:extLst>
          </p:cNvPr>
          <p:cNvSpPr txBox="1"/>
          <p:nvPr/>
        </p:nvSpPr>
        <p:spPr>
          <a:xfrm>
            <a:off x="-167736" y="4626791"/>
            <a:ext cx="170207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300" dirty="0">
                <a:latin typeface="標楷體" panose="03000509000000000000" pitchFamily="65" charset="-120"/>
                <a:ea typeface="標楷體" panose="03000509000000000000" pitchFamily="65" charset="-120"/>
              </a:rPr>
              <a:t>Output</a:t>
            </a:r>
          </a:p>
        </p:txBody>
      </p:sp>
      <p:pic>
        <p:nvPicPr>
          <p:cNvPr id="136" name="圖片 135">
            <a:extLst>
              <a:ext uri="{FF2B5EF4-FFF2-40B4-BE49-F238E27FC236}">
                <a16:creationId xmlns:a16="http://schemas.microsoft.com/office/drawing/2014/main" id="{215BAD8A-45C1-B0AE-EDC6-44C3DF89481B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6439981" y="4844132"/>
            <a:ext cx="828120" cy="240943"/>
          </a:xfrm>
          <a:prstGeom prst="rect">
            <a:avLst/>
          </a:prstGeom>
        </p:spPr>
      </p:pic>
      <p:sp>
        <p:nvSpPr>
          <p:cNvPr id="138" name="矩形: 圓角 79">
            <a:extLst>
              <a:ext uri="{FF2B5EF4-FFF2-40B4-BE49-F238E27FC236}">
                <a16:creationId xmlns:a16="http://schemas.microsoft.com/office/drawing/2014/main" id="{980AA60F-B664-161C-37A7-E71F77A9E06F}"/>
              </a:ext>
            </a:extLst>
          </p:cNvPr>
          <p:cNvSpPr/>
          <p:nvPr/>
        </p:nvSpPr>
        <p:spPr>
          <a:xfrm>
            <a:off x="2359375" y="4486580"/>
            <a:ext cx="1010394" cy="956046"/>
          </a:xfrm>
          <a:prstGeom prst="roundRect">
            <a:avLst>
              <a:gd name="adj" fmla="val 0"/>
            </a:avLst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1300" dirty="0">
                <a:latin typeface="標楷體" panose="03000509000000000000" pitchFamily="65" charset="-120"/>
                <a:ea typeface="標楷體" panose="03000509000000000000" pitchFamily="65" charset="-120"/>
              </a:rPr>
              <a:t>EQ</a:t>
            </a:r>
          </a:p>
        </p:txBody>
      </p:sp>
      <p:sp>
        <p:nvSpPr>
          <p:cNvPr id="139" name="矩形: 圓角 78">
            <a:extLst>
              <a:ext uri="{FF2B5EF4-FFF2-40B4-BE49-F238E27FC236}">
                <a16:creationId xmlns:a16="http://schemas.microsoft.com/office/drawing/2014/main" id="{9DBE714B-8986-821D-71FC-3EC009CDB473}"/>
              </a:ext>
            </a:extLst>
          </p:cNvPr>
          <p:cNvSpPr/>
          <p:nvPr/>
        </p:nvSpPr>
        <p:spPr>
          <a:xfrm>
            <a:off x="7255578" y="4435044"/>
            <a:ext cx="1189079" cy="993509"/>
          </a:xfrm>
          <a:prstGeom prst="roundRect">
            <a:avLst>
              <a:gd name="adj" fmla="val 0"/>
            </a:avLst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1300" dirty="0">
                <a:latin typeface="標楷體" panose="03000509000000000000" pitchFamily="65" charset="-120"/>
                <a:ea typeface="標楷體" panose="03000509000000000000" pitchFamily="65" charset="-120"/>
              </a:rPr>
              <a:t>Sync</a:t>
            </a:r>
          </a:p>
        </p:txBody>
      </p:sp>
      <p:sp>
        <p:nvSpPr>
          <p:cNvPr id="140" name="文字方塊 139">
            <a:extLst>
              <a:ext uri="{FF2B5EF4-FFF2-40B4-BE49-F238E27FC236}">
                <a16:creationId xmlns:a16="http://schemas.microsoft.com/office/drawing/2014/main" id="{37C52970-AD1B-D058-22B1-997BBABA7BFB}"/>
              </a:ext>
            </a:extLst>
          </p:cNvPr>
          <p:cNvSpPr txBox="1"/>
          <p:nvPr/>
        </p:nvSpPr>
        <p:spPr>
          <a:xfrm>
            <a:off x="-154793" y="4906343"/>
            <a:ext cx="170207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300" dirty="0">
                <a:latin typeface="標楷體" panose="03000509000000000000" pitchFamily="65" charset="-120"/>
                <a:ea typeface="標楷體" panose="03000509000000000000" pitchFamily="65" charset="-120"/>
              </a:rPr>
              <a:t>Symbols</a:t>
            </a:r>
          </a:p>
        </p:txBody>
      </p:sp>
      <p:grpSp>
        <p:nvGrpSpPr>
          <p:cNvPr id="144" name="群組 143">
            <a:extLst>
              <a:ext uri="{FF2B5EF4-FFF2-40B4-BE49-F238E27FC236}">
                <a16:creationId xmlns:a16="http://schemas.microsoft.com/office/drawing/2014/main" id="{4CF0BBFF-EFF0-5B7E-6843-15691EA86AE3}"/>
              </a:ext>
            </a:extLst>
          </p:cNvPr>
          <p:cNvGrpSpPr/>
          <p:nvPr/>
        </p:nvGrpSpPr>
        <p:grpSpPr>
          <a:xfrm>
            <a:off x="2034119" y="4729093"/>
            <a:ext cx="320803" cy="573446"/>
            <a:chOff x="4930377" y="4861884"/>
            <a:chExt cx="744592" cy="789989"/>
          </a:xfrm>
        </p:grpSpPr>
        <p:cxnSp>
          <p:nvCxnSpPr>
            <p:cNvPr id="145" name="直線單箭頭接點 144">
              <a:extLst>
                <a:ext uri="{FF2B5EF4-FFF2-40B4-BE49-F238E27FC236}">
                  <a16:creationId xmlns:a16="http://schemas.microsoft.com/office/drawing/2014/main" id="{BFFDA795-5172-3F56-C222-CF9AF1205FE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30378" y="4861884"/>
              <a:ext cx="7293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6" name="直線單箭頭接點 145">
              <a:extLst>
                <a:ext uri="{FF2B5EF4-FFF2-40B4-BE49-F238E27FC236}">
                  <a16:creationId xmlns:a16="http://schemas.microsoft.com/office/drawing/2014/main" id="{FF0D3925-1C9C-2EAA-5E13-A0DAA27BF03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45626" y="5046550"/>
              <a:ext cx="7293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7" name="直線單箭頭接點 146">
              <a:extLst>
                <a:ext uri="{FF2B5EF4-FFF2-40B4-BE49-F238E27FC236}">
                  <a16:creationId xmlns:a16="http://schemas.microsoft.com/office/drawing/2014/main" id="{A7FC4D06-9F1C-AAF7-0D72-20432419E81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45626" y="5194674"/>
              <a:ext cx="7293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8" name="直線單箭頭接點 147">
              <a:extLst>
                <a:ext uri="{FF2B5EF4-FFF2-40B4-BE49-F238E27FC236}">
                  <a16:creationId xmlns:a16="http://schemas.microsoft.com/office/drawing/2014/main" id="{D25125BC-ABC6-537F-D503-F48E05AC65A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30377" y="5651873"/>
              <a:ext cx="7293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p14="http://schemas.microsoft.com/office/powerpoint/2010/main">
          <mc:Choice Requires="p14">
            <p:contentPart p14:bwMode="auto" r:id="rId18">
              <p14:nvContentPartPr>
                <p14:cNvPr id="149" name="筆跡 148">
                  <a:extLst>
                    <a:ext uri="{FF2B5EF4-FFF2-40B4-BE49-F238E27FC236}">
                      <a16:creationId xmlns:a16="http://schemas.microsoft.com/office/drawing/2014/main" id="{A5D16349-D271-307D-F661-08D2038CEB4C}"/>
                    </a:ext>
                  </a:extLst>
                </p14:cNvPr>
                <p14:cNvContentPartPr/>
                <p14:nvPr/>
              </p14:nvContentPartPr>
              <p14:xfrm>
                <a:off x="5339671" y="5272006"/>
                <a:ext cx="0" cy="1587"/>
              </p14:xfrm>
            </p:contentPart>
          </mc:Choice>
          <mc:Fallback xmlns="">
            <p:pic>
              <p:nvPicPr>
                <p:cNvPr id="251" name="筆跡 250">
                  <a:extLst>
                    <a:ext uri="{FF2B5EF4-FFF2-40B4-BE49-F238E27FC236}">
                      <a16:creationId xmlns:a16="http://schemas.microsoft.com/office/drawing/2014/main" id="{E0977EA9-E961-416A-B603-883FCE55EB0E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5339671" y="5253755"/>
                  <a:ext cx="0" cy="3808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">
              <p14:nvContentPartPr>
                <p14:cNvPr id="150" name="筆跡 149">
                  <a:extLst>
                    <a:ext uri="{FF2B5EF4-FFF2-40B4-BE49-F238E27FC236}">
                      <a16:creationId xmlns:a16="http://schemas.microsoft.com/office/drawing/2014/main" id="{2118F96B-6CCD-A59B-6C25-DD81FCFD8FEC}"/>
                    </a:ext>
                  </a:extLst>
                </p14:cNvPr>
                <p14:cNvContentPartPr/>
                <p14:nvPr/>
              </p14:nvContentPartPr>
              <p14:xfrm>
                <a:off x="5339671" y="5558467"/>
                <a:ext cx="0" cy="1587"/>
              </p14:xfrm>
            </p:contentPart>
          </mc:Choice>
          <mc:Fallback xmlns="">
            <p:pic>
              <p:nvPicPr>
                <p:cNvPr id="253" name="筆跡 252">
                  <a:extLst>
                    <a:ext uri="{FF2B5EF4-FFF2-40B4-BE49-F238E27FC236}">
                      <a16:creationId xmlns:a16="http://schemas.microsoft.com/office/drawing/2014/main" id="{BA6117AC-0DBE-C2CD-E403-5D73D4ECF589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5339671" y="5540216"/>
                  <a:ext cx="0" cy="3808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">
              <p14:nvContentPartPr>
                <p14:cNvPr id="151" name="筆跡 150">
                  <a:extLst>
                    <a:ext uri="{FF2B5EF4-FFF2-40B4-BE49-F238E27FC236}">
                      <a16:creationId xmlns:a16="http://schemas.microsoft.com/office/drawing/2014/main" id="{26EB6773-975A-DEFC-2F2E-A0BEA1F960D3}"/>
                    </a:ext>
                  </a:extLst>
                </p14:cNvPr>
                <p14:cNvContentPartPr/>
                <p14:nvPr/>
              </p14:nvContentPartPr>
              <p14:xfrm>
                <a:off x="5339671" y="5418219"/>
                <a:ext cx="0" cy="1587"/>
              </p14:xfrm>
            </p:contentPart>
          </mc:Choice>
          <mc:Fallback xmlns="">
            <p:pic>
              <p:nvPicPr>
                <p:cNvPr id="256" name="筆跡 255">
                  <a:extLst>
                    <a:ext uri="{FF2B5EF4-FFF2-40B4-BE49-F238E27FC236}">
                      <a16:creationId xmlns:a16="http://schemas.microsoft.com/office/drawing/2014/main" id="{26AC9547-0FB6-2467-E336-13E082ACDEE7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5339671" y="5399968"/>
                  <a:ext cx="0" cy="38088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30" name="群組 29">
            <a:extLst>
              <a:ext uri="{FF2B5EF4-FFF2-40B4-BE49-F238E27FC236}">
                <a16:creationId xmlns:a16="http://schemas.microsoft.com/office/drawing/2014/main" id="{F6C141A0-9C31-91A6-4BDA-10A4B4849E91}"/>
              </a:ext>
            </a:extLst>
          </p:cNvPr>
          <p:cNvGrpSpPr/>
          <p:nvPr/>
        </p:nvGrpSpPr>
        <p:grpSpPr>
          <a:xfrm flipH="1">
            <a:off x="2366844" y="1840645"/>
            <a:ext cx="807041" cy="573446"/>
            <a:chOff x="4930377" y="4861884"/>
            <a:chExt cx="744592" cy="789989"/>
          </a:xfrm>
        </p:grpSpPr>
        <p:cxnSp>
          <p:nvCxnSpPr>
            <p:cNvPr id="31" name="直線單箭頭接點 30">
              <a:extLst>
                <a:ext uri="{FF2B5EF4-FFF2-40B4-BE49-F238E27FC236}">
                  <a16:creationId xmlns:a16="http://schemas.microsoft.com/office/drawing/2014/main" id="{53C89F91-E6BF-CED0-DB3D-CFBFA06FF62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30378" y="4861884"/>
              <a:ext cx="7293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4" name="直線單箭頭接點 63">
              <a:extLst>
                <a:ext uri="{FF2B5EF4-FFF2-40B4-BE49-F238E27FC236}">
                  <a16:creationId xmlns:a16="http://schemas.microsoft.com/office/drawing/2014/main" id="{AB2B155F-54EB-93FA-3F5D-470D1DA18EF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45626" y="5046550"/>
              <a:ext cx="7293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5" name="直線單箭頭接點 64">
              <a:extLst>
                <a:ext uri="{FF2B5EF4-FFF2-40B4-BE49-F238E27FC236}">
                  <a16:creationId xmlns:a16="http://schemas.microsoft.com/office/drawing/2014/main" id="{D44B6937-C505-31A9-5203-584F8A32FC0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45626" y="5194674"/>
              <a:ext cx="7293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6" name="直線單箭頭接點 65">
              <a:extLst>
                <a:ext uri="{FF2B5EF4-FFF2-40B4-BE49-F238E27FC236}">
                  <a16:creationId xmlns:a16="http://schemas.microsoft.com/office/drawing/2014/main" id="{32F7E5CF-0442-4820-DF55-CD15FD3E03C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30377" y="5651873"/>
              <a:ext cx="7293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p14="http://schemas.microsoft.com/office/powerpoint/2010/main">
          <mc:Choice Requires="p14">
            <p:contentPart p14:bwMode="auto" r:id="rId21">
              <p14:nvContentPartPr>
                <p14:cNvPr id="67" name="筆跡 66">
                  <a:extLst>
                    <a:ext uri="{FF2B5EF4-FFF2-40B4-BE49-F238E27FC236}">
                      <a16:creationId xmlns:a16="http://schemas.microsoft.com/office/drawing/2014/main" id="{46A06151-B1B6-3BC3-AEB7-6BE17802C51F}"/>
                    </a:ext>
                  </a:extLst>
                </p14:cNvPr>
                <p14:cNvContentPartPr/>
                <p14:nvPr/>
              </p14:nvContentPartPr>
              <p14:xfrm>
                <a:off x="5339671" y="5272006"/>
                <a:ext cx="0" cy="1587"/>
              </p14:xfrm>
            </p:contentPart>
          </mc:Choice>
          <mc:Fallback xmlns="">
            <p:pic>
              <p:nvPicPr>
                <p:cNvPr id="251" name="筆跡 250">
                  <a:extLst>
                    <a:ext uri="{FF2B5EF4-FFF2-40B4-BE49-F238E27FC236}">
                      <a16:creationId xmlns:a16="http://schemas.microsoft.com/office/drawing/2014/main" id="{E0977EA9-E961-416A-B603-883FCE55EB0E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5339671" y="5253755"/>
                  <a:ext cx="0" cy="3808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2">
              <p14:nvContentPartPr>
                <p14:cNvPr id="68" name="筆跡 67">
                  <a:extLst>
                    <a:ext uri="{FF2B5EF4-FFF2-40B4-BE49-F238E27FC236}">
                      <a16:creationId xmlns:a16="http://schemas.microsoft.com/office/drawing/2014/main" id="{EBAA0A8E-87E6-BE8E-86AC-42C204D8DDBB}"/>
                    </a:ext>
                  </a:extLst>
                </p14:cNvPr>
                <p14:cNvContentPartPr/>
                <p14:nvPr/>
              </p14:nvContentPartPr>
              <p14:xfrm>
                <a:off x="5339671" y="5558467"/>
                <a:ext cx="0" cy="1587"/>
              </p14:xfrm>
            </p:contentPart>
          </mc:Choice>
          <mc:Fallback xmlns="">
            <p:pic>
              <p:nvPicPr>
                <p:cNvPr id="253" name="筆跡 252">
                  <a:extLst>
                    <a:ext uri="{FF2B5EF4-FFF2-40B4-BE49-F238E27FC236}">
                      <a16:creationId xmlns:a16="http://schemas.microsoft.com/office/drawing/2014/main" id="{BA6117AC-0DBE-C2CD-E403-5D73D4ECF589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5339671" y="5540216"/>
                  <a:ext cx="0" cy="3808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3">
              <p14:nvContentPartPr>
                <p14:cNvPr id="69" name="筆跡 68">
                  <a:extLst>
                    <a:ext uri="{FF2B5EF4-FFF2-40B4-BE49-F238E27FC236}">
                      <a16:creationId xmlns:a16="http://schemas.microsoft.com/office/drawing/2014/main" id="{161E48B3-D775-691A-5827-78784C2B9E6C}"/>
                    </a:ext>
                  </a:extLst>
                </p14:cNvPr>
                <p14:cNvContentPartPr/>
                <p14:nvPr/>
              </p14:nvContentPartPr>
              <p14:xfrm>
                <a:off x="5339671" y="5418219"/>
                <a:ext cx="0" cy="1587"/>
              </p14:xfrm>
            </p:contentPart>
          </mc:Choice>
          <mc:Fallback xmlns="">
            <p:pic>
              <p:nvPicPr>
                <p:cNvPr id="256" name="筆跡 255">
                  <a:extLst>
                    <a:ext uri="{FF2B5EF4-FFF2-40B4-BE49-F238E27FC236}">
                      <a16:creationId xmlns:a16="http://schemas.microsoft.com/office/drawing/2014/main" id="{26AC9547-0FB6-2467-E336-13E082ACDEE7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5339671" y="5399968"/>
                  <a:ext cx="0" cy="38088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70" name="矩形: 圓角 17">
            <a:extLst>
              <a:ext uri="{FF2B5EF4-FFF2-40B4-BE49-F238E27FC236}">
                <a16:creationId xmlns:a16="http://schemas.microsoft.com/office/drawing/2014/main" id="{7DB8A8F2-F3B9-331B-9661-47888A403277}"/>
              </a:ext>
            </a:extLst>
          </p:cNvPr>
          <p:cNvSpPr/>
          <p:nvPr/>
        </p:nvSpPr>
        <p:spPr>
          <a:xfrm>
            <a:off x="1230234" y="1628185"/>
            <a:ext cx="1180791" cy="993809"/>
          </a:xfrm>
          <a:prstGeom prst="roundRect">
            <a:avLst>
              <a:gd name="adj" fmla="val 0"/>
            </a:avLst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1300" dirty="0">
                <a:latin typeface="標楷體" panose="03000509000000000000" pitchFamily="65" charset="-120"/>
                <a:ea typeface="標楷體" panose="03000509000000000000" pitchFamily="65" charset="-120"/>
              </a:rPr>
              <a:t>Pilot</a:t>
            </a:r>
            <a:endParaRPr lang="zh-TW" altLang="en-US" sz="13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71" name="矩形: 圓角 4">
            <a:extLst>
              <a:ext uri="{FF2B5EF4-FFF2-40B4-BE49-F238E27FC236}">
                <a16:creationId xmlns:a16="http://schemas.microsoft.com/office/drawing/2014/main" id="{9566B3A7-6CF9-5F32-F716-FC0437D83DD2}"/>
              </a:ext>
            </a:extLst>
          </p:cNvPr>
          <p:cNvSpPr/>
          <p:nvPr/>
        </p:nvSpPr>
        <p:spPr>
          <a:xfrm>
            <a:off x="3163308" y="1628185"/>
            <a:ext cx="1184423" cy="993809"/>
          </a:xfrm>
          <a:prstGeom prst="roundRect">
            <a:avLst>
              <a:gd name="adj" fmla="val 0"/>
            </a:avLst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1300" b="0" i="0" dirty="0">
                <a:solidFill>
                  <a:schemeClr val="tx1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OTSM modulation</a:t>
            </a:r>
          </a:p>
        </p:txBody>
      </p:sp>
      <p:sp>
        <p:nvSpPr>
          <p:cNvPr id="76" name="矩形: 圓角 17">
            <a:extLst>
              <a:ext uri="{FF2B5EF4-FFF2-40B4-BE49-F238E27FC236}">
                <a16:creationId xmlns:a16="http://schemas.microsoft.com/office/drawing/2014/main" id="{3C68BC21-525B-D23E-06F7-0847C708A756}"/>
              </a:ext>
            </a:extLst>
          </p:cNvPr>
          <p:cNvSpPr/>
          <p:nvPr/>
        </p:nvSpPr>
        <p:spPr>
          <a:xfrm>
            <a:off x="6500583" y="1570921"/>
            <a:ext cx="901922" cy="993809"/>
          </a:xfrm>
          <a:prstGeom prst="roundRect">
            <a:avLst>
              <a:gd name="adj" fmla="val 0"/>
            </a:avLst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1300" i="0" dirty="0"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Preamble</a:t>
            </a:r>
          </a:p>
        </p:txBody>
      </p:sp>
      <p:sp>
        <p:nvSpPr>
          <p:cNvPr id="143" name="橢圓 142">
            <a:extLst>
              <a:ext uri="{FF2B5EF4-FFF2-40B4-BE49-F238E27FC236}">
                <a16:creationId xmlns:a16="http://schemas.microsoft.com/office/drawing/2014/main" id="{19578A4B-697E-762C-BB2A-15C0EF649A57}"/>
              </a:ext>
            </a:extLst>
          </p:cNvPr>
          <p:cNvSpPr/>
          <p:nvPr/>
        </p:nvSpPr>
        <p:spPr>
          <a:xfrm>
            <a:off x="11555370" y="4512773"/>
            <a:ext cx="142743" cy="11879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30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52" name="矩形: 圓角化同側角落 23">
            <a:extLst>
              <a:ext uri="{FF2B5EF4-FFF2-40B4-BE49-F238E27FC236}">
                <a16:creationId xmlns:a16="http://schemas.microsoft.com/office/drawing/2014/main" id="{83983C7E-9B8F-D758-EDED-31518D49446E}"/>
              </a:ext>
            </a:extLst>
          </p:cNvPr>
          <p:cNvSpPr/>
          <p:nvPr/>
        </p:nvSpPr>
        <p:spPr>
          <a:xfrm>
            <a:off x="11477367" y="4896749"/>
            <a:ext cx="289773" cy="147255"/>
          </a:xfrm>
          <a:prstGeom prst="round2Same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30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53" name="矩形 152">
            <a:extLst>
              <a:ext uri="{FF2B5EF4-FFF2-40B4-BE49-F238E27FC236}">
                <a16:creationId xmlns:a16="http://schemas.microsoft.com/office/drawing/2014/main" id="{708330E1-DE24-B94C-E779-A31F4B87209A}"/>
              </a:ext>
            </a:extLst>
          </p:cNvPr>
          <p:cNvSpPr/>
          <p:nvPr/>
        </p:nvSpPr>
        <p:spPr>
          <a:xfrm flipH="1">
            <a:off x="11613982" y="4614524"/>
            <a:ext cx="35795" cy="30732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30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grpSp>
        <p:nvGrpSpPr>
          <p:cNvPr id="157" name="群組 156">
            <a:extLst>
              <a:ext uri="{FF2B5EF4-FFF2-40B4-BE49-F238E27FC236}">
                <a16:creationId xmlns:a16="http://schemas.microsoft.com/office/drawing/2014/main" id="{D82CC92C-AFB2-9C06-366C-A408D59FA8CD}"/>
              </a:ext>
            </a:extLst>
          </p:cNvPr>
          <p:cNvGrpSpPr/>
          <p:nvPr/>
        </p:nvGrpSpPr>
        <p:grpSpPr>
          <a:xfrm rot="10800000">
            <a:off x="11729888" y="4282723"/>
            <a:ext cx="275560" cy="576941"/>
            <a:chOff x="11711604" y="2739716"/>
            <a:chExt cx="275560" cy="576941"/>
          </a:xfrm>
        </p:grpSpPr>
        <p:sp>
          <p:nvSpPr>
            <p:cNvPr id="154" name="拱形 153">
              <a:extLst>
                <a:ext uri="{FF2B5EF4-FFF2-40B4-BE49-F238E27FC236}">
                  <a16:creationId xmlns:a16="http://schemas.microsoft.com/office/drawing/2014/main" id="{04494ECE-0F7A-D025-14E5-64ECB3A0C421}"/>
                </a:ext>
              </a:extLst>
            </p:cNvPr>
            <p:cNvSpPr/>
            <p:nvPr/>
          </p:nvSpPr>
          <p:spPr>
            <a:xfrm rot="5400000">
              <a:off x="11667981" y="2961575"/>
              <a:ext cx="220469" cy="133224"/>
            </a:xfrm>
            <a:prstGeom prst="blockArc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30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  <p:sp>
          <p:nvSpPr>
            <p:cNvPr id="155" name="拱形 154">
              <a:extLst>
                <a:ext uri="{FF2B5EF4-FFF2-40B4-BE49-F238E27FC236}">
                  <a16:creationId xmlns:a16="http://schemas.microsoft.com/office/drawing/2014/main" id="{7BD6C373-F727-766A-398A-C09A87047621}"/>
                </a:ext>
              </a:extLst>
            </p:cNvPr>
            <p:cNvSpPr/>
            <p:nvPr/>
          </p:nvSpPr>
          <p:spPr>
            <a:xfrm rot="5400000">
              <a:off x="11628054" y="2963136"/>
              <a:ext cx="432666" cy="133224"/>
            </a:xfrm>
            <a:prstGeom prst="blockArc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30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  <p:sp>
          <p:nvSpPr>
            <p:cNvPr id="156" name="拱形 155">
              <a:extLst>
                <a:ext uri="{FF2B5EF4-FFF2-40B4-BE49-F238E27FC236}">
                  <a16:creationId xmlns:a16="http://schemas.microsoft.com/office/drawing/2014/main" id="{386125C0-CEDC-FFFC-8D88-C3DF298931A3}"/>
                </a:ext>
              </a:extLst>
            </p:cNvPr>
            <p:cNvSpPr/>
            <p:nvPr/>
          </p:nvSpPr>
          <p:spPr>
            <a:xfrm rot="5400000">
              <a:off x="11617823" y="2947317"/>
              <a:ext cx="576941" cy="161740"/>
            </a:xfrm>
            <a:prstGeom prst="blockArc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130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cxnSp>
        <p:nvCxnSpPr>
          <p:cNvPr id="158" name="直線單箭頭接點 157">
            <a:extLst>
              <a:ext uri="{FF2B5EF4-FFF2-40B4-BE49-F238E27FC236}">
                <a16:creationId xmlns:a16="http://schemas.microsoft.com/office/drawing/2014/main" id="{21AE5EED-C9D5-FB7D-999A-58F7DB4C0F5D}"/>
              </a:ext>
            </a:extLst>
          </p:cNvPr>
          <p:cNvCxnSpPr>
            <a:cxnSpLocks/>
            <a:stCxn id="76" idx="3"/>
          </p:cNvCxnSpPr>
          <p:nvPr/>
        </p:nvCxnSpPr>
        <p:spPr>
          <a:xfrm flipV="1">
            <a:off x="7402505" y="2067676"/>
            <a:ext cx="165160" cy="1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1" name="矩形: 圓角 17">
            <a:extLst>
              <a:ext uri="{FF2B5EF4-FFF2-40B4-BE49-F238E27FC236}">
                <a16:creationId xmlns:a16="http://schemas.microsoft.com/office/drawing/2014/main" id="{3ECA5282-A6D7-EBAF-BC99-8CA0688FE304}"/>
              </a:ext>
            </a:extLst>
          </p:cNvPr>
          <p:cNvSpPr/>
          <p:nvPr/>
        </p:nvSpPr>
        <p:spPr>
          <a:xfrm>
            <a:off x="7559905" y="1570921"/>
            <a:ext cx="901922" cy="993809"/>
          </a:xfrm>
          <a:prstGeom prst="roundRect">
            <a:avLst>
              <a:gd name="adj" fmla="val 0"/>
            </a:avLst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1300" dirty="0">
                <a:latin typeface="標楷體" panose="03000509000000000000" pitchFamily="65" charset="-120"/>
                <a:ea typeface="標楷體" panose="03000509000000000000" pitchFamily="65" charset="-120"/>
              </a:rPr>
              <a:t>CP</a:t>
            </a:r>
            <a:endParaRPr lang="zh-TW" altLang="en-US" sz="13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65" name="矩形: 圓角 62">
            <a:extLst>
              <a:ext uri="{FF2B5EF4-FFF2-40B4-BE49-F238E27FC236}">
                <a16:creationId xmlns:a16="http://schemas.microsoft.com/office/drawing/2014/main" id="{D5E17B93-10AC-93E0-3F49-4564BD77732F}"/>
              </a:ext>
            </a:extLst>
          </p:cNvPr>
          <p:cNvSpPr/>
          <p:nvPr/>
        </p:nvSpPr>
        <p:spPr>
          <a:xfrm>
            <a:off x="5321331" y="4460958"/>
            <a:ext cx="1183810" cy="975723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1300" dirty="0">
                <a:latin typeface="標楷體" panose="03000509000000000000" pitchFamily="65" charset="-120"/>
                <a:ea typeface="標楷體" panose="03000509000000000000" pitchFamily="65" charset="-120"/>
              </a:rPr>
              <a:t>Parallel to Serial</a:t>
            </a:r>
          </a:p>
        </p:txBody>
      </p:sp>
      <p:grpSp>
        <p:nvGrpSpPr>
          <p:cNvPr id="169" name="群組 168">
            <a:extLst>
              <a:ext uri="{FF2B5EF4-FFF2-40B4-BE49-F238E27FC236}">
                <a16:creationId xmlns:a16="http://schemas.microsoft.com/office/drawing/2014/main" id="{8961D7C0-6340-5D09-6FE2-5E08E2325EEF}"/>
              </a:ext>
            </a:extLst>
          </p:cNvPr>
          <p:cNvGrpSpPr/>
          <p:nvPr/>
        </p:nvGrpSpPr>
        <p:grpSpPr>
          <a:xfrm>
            <a:off x="4729619" y="4628913"/>
            <a:ext cx="591711" cy="573446"/>
            <a:chOff x="4930377" y="4861884"/>
            <a:chExt cx="744592" cy="789989"/>
          </a:xfrm>
        </p:grpSpPr>
        <p:cxnSp>
          <p:nvCxnSpPr>
            <p:cNvPr id="170" name="直線單箭頭接點 169">
              <a:extLst>
                <a:ext uri="{FF2B5EF4-FFF2-40B4-BE49-F238E27FC236}">
                  <a16:creationId xmlns:a16="http://schemas.microsoft.com/office/drawing/2014/main" id="{C8F48F63-21F4-24CB-7CC5-BCD5BED6366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30378" y="4861884"/>
              <a:ext cx="7293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1" name="直線單箭頭接點 170">
              <a:extLst>
                <a:ext uri="{FF2B5EF4-FFF2-40B4-BE49-F238E27FC236}">
                  <a16:creationId xmlns:a16="http://schemas.microsoft.com/office/drawing/2014/main" id="{F18A3C76-A0D6-91BC-375A-621AE306033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45626" y="5046550"/>
              <a:ext cx="7293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2" name="直線單箭頭接點 171">
              <a:extLst>
                <a:ext uri="{FF2B5EF4-FFF2-40B4-BE49-F238E27FC236}">
                  <a16:creationId xmlns:a16="http://schemas.microsoft.com/office/drawing/2014/main" id="{3B432DFB-1526-C044-18C3-0DDB6A4044C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45626" y="5194674"/>
              <a:ext cx="7293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3" name="直線單箭頭接點 172">
              <a:extLst>
                <a:ext uri="{FF2B5EF4-FFF2-40B4-BE49-F238E27FC236}">
                  <a16:creationId xmlns:a16="http://schemas.microsoft.com/office/drawing/2014/main" id="{8D33A6BB-6103-2733-C7B6-CD1DB4DA72B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30377" y="5651873"/>
              <a:ext cx="7293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p14="http://schemas.microsoft.com/office/powerpoint/2010/main">
          <mc:Choice Requires="p14">
            <p:contentPart p14:bwMode="auto" r:id="rId24">
              <p14:nvContentPartPr>
                <p14:cNvPr id="174" name="筆跡 173">
                  <a:extLst>
                    <a:ext uri="{FF2B5EF4-FFF2-40B4-BE49-F238E27FC236}">
                      <a16:creationId xmlns:a16="http://schemas.microsoft.com/office/drawing/2014/main" id="{62284E41-BE1D-4283-2F8F-F6D25940CD59}"/>
                    </a:ext>
                  </a:extLst>
                </p14:cNvPr>
                <p14:cNvContentPartPr/>
                <p14:nvPr/>
              </p14:nvContentPartPr>
              <p14:xfrm>
                <a:off x="5339671" y="5272006"/>
                <a:ext cx="0" cy="1587"/>
              </p14:xfrm>
            </p:contentPart>
          </mc:Choice>
          <mc:Fallback xmlns="">
            <p:pic>
              <p:nvPicPr>
                <p:cNvPr id="251" name="筆跡 250">
                  <a:extLst>
                    <a:ext uri="{FF2B5EF4-FFF2-40B4-BE49-F238E27FC236}">
                      <a16:creationId xmlns:a16="http://schemas.microsoft.com/office/drawing/2014/main" id="{E0977EA9-E961-416A-B603-883FCE55EB0E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5339671" y="5253755"/>
                  <a:ext cx="0" cy="3808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">
              <p14:nvContentPartPr>
                <p14:cNvPr id="175" name="筆跡 174">
                  <a:extLst>
                    <a:ext uri="{FF2B5EF4-FFF2-40B4-BE49-F238E27FC236}">
                      <a16:creationId xmlns:a16="http://schemas.microsoft.com/office/drawing/2014/main" id="{25EECC22-8B52-57FA-395D-3F22BE123C69}"/>
                    </a:ext>
                  </a:extLst>
                </p14:cNvPr>
                <p14:cNvContentPartPr/>
                <p14:nvPr/>
              </p14:nvContentPartPr>
              <p14:xfrm>
                <a:off x="5339671" y="5558467"/>
                <a:ext cx="0" cy="1587"/>
              </p14:xfrm>
            </p:contentPart>
          </mc:Choice>
          <mc:Fallback xmlns="">
            <p:pic>
              <p:nvPicPr>
                <p:cNvPr id="253" name="筆跡 252">
                  <a:extLst>
                    <a:ext uri="{FF2B5EF4-FFF2-40B4-BE49-F238E27FC236}">
                      <a16:creationId xmlns:a16="http://schemas.microsoft.com/office/drawing/2014/main" id="{BA6117AC-0DBE-C2CD-E403-5D73D4ECF589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5339671" y="5540216"/>
                  <a:ext cx="0" cy="3808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6">
              <p14:nvContentPartPr>
                <p14:cNvPr id="176" name="筆跡 175">
                  <a:extLst>
                    <a:ext uri="{FF2B5EF4-FFF2-40B4-BE49-F238E27FC236}">
                      <a16:creationId xmlns:a16="http://schemas.microsoft.com/office/drawing/2014/main" id="{1FEF4C01-1656-AF2B-02E6-3A68CCDB76CB}"/>
                    </a:ext>
                  </a:extLst>
                </p14:cNvPr>
                <p14:cNvContentPartPr/>
                <p14:nvPr/>
              </p14:nvContentPartPr>
              <p14:xfrm>
                <a:off x="5339671" y="5418219"/>
                <a:ext cx="0" cy="1587"/>
              </p14:xfrm>
            </p:contentPart>
          </mc:Choice>
          <mc:Fallback xmlns="">
            <p:pic>
              <p:nvPicPr>
                <p:cNvPr id="256" name="筆跡 255">
                  <a:extLst>
                    <a:ext uri="{FF2B5EF4-FFF2-40B4-BE49-F238E27FC236}">
                      <a16:creationId xmlns:a16="http://schemas.microsoft.com/office/drawing/2014/main" id="{26AC9547-0FB6-2467-E336-13E082ACDEE7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5339671" y="5399968"/>
                  <a:ext cx="0" cy="38088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177" name="矩形: 圓角 54">
            <a:extLst>
              <a:ext uri="{FF2B5EF4-FFF2-40B4-BE49-F238E27FC236}">
                <a16:creationId xmlns:a16="http://schemas.microsoft.com/office/drawing/2014/main" id="{0F821BB0-836C-775D-DE55-7E851EEF8CFD}"/>
              </a:ext>
            </a:extLst>
          </p:cNvPr>
          <p:cNvSpPr/>
          <p:nvPr/>
        </p:nvSpPr>
        <p:spPr>
          <a:xfrm>
            <a:off x="1143708" y="4465305"/>
            <a:ext cx="915385" cy="971376"/>
          </a:xfrm>
          <a:prstGeom prst="roundRect">
            <a:avLst>
              <a:gd name="adj" fmla="val 0"/>
            </a:avLst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sz="1300" dirty="0">
                <a:latin typeface="標楷體" panose="03000509000000000000" pitchFamily="65" charset="-120"/>
                <a:ea typeface="標楷體" panose="03000509000000000000" pitchFamily="65" charset="-120"/>
              </a:rPr>
              <a:t>Detector</a:t>
            </a:r>
          </a:p>
        </p:txBody>
      </p:sp>
    </p:spTree>
    <p:extLst>
      <p:ext uri="{BB962C8B-B14F-4D97-AF65-F5344CB8AC3E}">
        <p14:creationId xmlns:p14="http://schemas.microsoft.com/office/powerpoint/2010/main" val="22930850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E43BC9C-87FC-AF0C-6305-BD04A5200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51E10-6063-4433-AA71-0F1B15148B53}" type="slidenum">
              <a:rPr lang="zh-TW" altLang="en-US" smtClean="0"/>
              <a:t>2</a:t>
            </a:fld>
            <a:endParaRPr lang="zh-TW" altLang="en-US"/>
          </a:p>
        </p:txBody>
      </p:sp>
      <p:pic>
        <p:nvPicPr>
          <p:cNvPr id="5" name="Picture 2" descr="The OFDM system model block diagram. | Download Scientific Diagram">
            <a:extLst>
              <a:ext uri="{FF2B5EF4-FFF2-40B4-BE49-F238E27FC236}">
                <a16:creationId xmlns:a16="http://schemas.microsoft.com/office/drawing/2014/main" id="{46AB61D6-C16F-1167-5F23-6BF6C5F9A2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258" y="1331260"/>
            <a:ext cx="11685621" cy="4303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86757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781</TotalTime>
  <Words>33</Words>
  <Application>Microsoft Office PowerPoint</Application>
  <PresentationFormat>寬螢幕</PresentationFormat>
  <Paragraphs>24</Paragraphs>
  <Slides>2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</vt:i4>
      </vt:variant>
    </vt:vector>
  </HeadingPairs>
  <TitlesOfParts>
    <vt:vector size="8" baseType="lpstr">
      <vt:lpstr>新細明體</vt:lpstr>
      <vt:lpstr>Arial</vt:lpstr>
      <vt:lpstr>標楷體</vt:lpstr>
      <vt:lpstr>Calibri</vt:lpstr>
      <vt:lpstr>Calibri Light</vt:lpstr>
      <vt:lpstr>Office 佈景主題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USER</dc:creator>
  <cp:lastModifiedBy>Niu</cp:lastModifiedBy>
  <cp:revision>71</cp:revision>
  <dcterms:created xsi:type="dcterms:W3CDTF">2023-04-23T07:55:23Z</dcterms:created>
  <dcterms:modified xsi:type="dcterms:W3CDTF">2024-04-17T09:11:55Z</dcterms:modified>
</cp:coreProperties>
</file>

<file path=docProps/thumbnail.jpeg>
</file>